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2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49" r:id="rId28"/>
    <p:sldId id="475" r:id="rId29"/>
    <p:sldId id="451" r:id="rId30"/>
    <p:sldId id="452" r:id="rId31"/>
    <p:sldId id="453" r:id="rId32"/>
    <p:sldId id="477" r:id="rId33"/>
    <p:sldId id="456" r:id="rId34"/>
    <p:sldId id="454" r:id="rId35"/>
    <p:sldId id="457" r:id="rId36"/>
    <p:sldId id="473" r:id="rId37"/>
    <p:sldId id="470" r:id="rId38"/>
    <p:sldId id="471" r:id="rId39"/>
    <p:sldId id="472" r:id="rId40"/>
    <p:sldId id="448" r:id="rId41"/>
    <p:sldId id="459" r:id="rId42"/>
    <p:sldId id="458" r:id="rId43"/>
    <p:sldId id="460" r:id="rId44"/>
    <p:sldId id="464" r:id="rId45"/>
    <p:sldId id="461" r:id="rId46"/>
    <p:sldId id="465" r:id="rId47"/>
    <p:sldId id="476" r:id="rId48"/>
    <p:sldId id="466" r:id="rId49"/>
    <p:sldId id="467" r:id="rId50"/>
    <p:sldId id="468" r:id="rId5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00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iris_calculat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iris_calculato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https://github.com/sinanuozdemir/iris_calculat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https://github.com/sinanuozdemir/iris_calcula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Class 19: web development with                						flask 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573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Made by yours truly and yours truly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2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kidding thanks Liam!!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2705100"/>
            <a:ext cx="2387600" cy="238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8937" y="4838700"/>
            <a:ext cx="1422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Nice hair bro…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1110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1207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part of MVC handles the input?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 DEPLOYING KNN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Screenshot 2015-08-17 08.0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4477"/>
            <a:ext cx="5339387" cy="5257800"/>
          </a:xfrm>
          <a:prstGeom prst="rect">
            <a:avLst/>
          </a:prstGeom>
        </p:spPr>
      </p:pic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Note we included 3 optional parameters in case you need to train on more than just one!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145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151" y="2212139"/>
            <a:ext cx="29290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</a:t>
            </a:r>
            <a:r>
              <a:rPr lang="en-US" sz="2000" dirty="0" smtClean="0"/>
              <a:t>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/>
              <a:t>Run the command:    </a:t>
            </a:r>
            <a:r>
              <a:rPr lang="hr-HR" sz="2000" b="1" dirty="0"/>
              <a:t>heroku git:remote </a:t>
            </a:r>
            <a:r>
              <a:rPr lang="en-US" sz="2000" b="1" dirty="0"/>
              <a:t>–</a:t>
            </a:r>
            <a:r>
              <a:rPr lang="hr-HR" sz="2000" b="1" dirty="0"/>
              <a:t>a &lt;APP</a:t>
            </a:r>
            <a:r>
              <a:rPr lang="hr-HR" sz="2000" b="1" dirty="0" smtClean="0"/>
              <a:t>&gt;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</a:t>
            </a:r>
            <a:r>
              <a:rPr lang="en-US" sz="1500" dirty="0" err="1" smtClean="0"/>
              <a:t>scipy</a:t>
            </a:r>
            <a:r>
              <a:rPr lang="en-US" sz="1500" dirty="0" smtClean="0"/>
              <a:t> –app &lt;APP&gt;</a:t>
            </a:r>
            <a:endParaRPr lang="en-US" sz="15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</a:t>
            </a:r>
            <a:r>
              <a:rPr lang="hr-HR" sz="2000" dirty="0" smtClean="0"/>
              <a:t>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 smtClean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G</a:t>
            </a:r>
            <a:r>
              <a:rPr lang="hr-HR" sz="2000" dirty="0" smtClean="0"/>
              <a:t>it push heroku master 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your live KNN</a:t>
            </a:r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>
                <a:hlinkClick r:id="rId2"/>
              </a:rPr>
              <a:t>https://toolbelt.heroku.com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  <a:endParaRPr lang="pl-PL" dirty="0"/>
          </a:p>
          <a:p>
            <a:r>
              <a:rPr lang="en-US" b="1" dirty="0"/>
              <a:t>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(remember run python </a:t>
            </a:r>
            <a:r>
              <a:rPr lang="en-US" dirty="0" err="1" smtClean="0"/>
              <a:t>controller.py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At the root of the directory</a:t>
            </a:r>
          </a:p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</a:t>
            </a:r>
            <a:r>
              <a:rPr lang="en-US" dirty="0" smtClean="0"/>
              <a:t>Essentially a new place to push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400" dirty="0" err="1"/>
              <a:t>heroku</a:t>
            </a:r>
            <a:r>
              <a:rPr lang="en-US" sz="1400" dirty="0"/>
              <a:t> </a:t>
            </a:r>
            <a:r>
              <a:rPr lang="en-US" sz="1400" dirty="0" err="1"/>
              <a:t>config:set</a:t>
            </a:r>
            <a:r>
              <a:rPr lang="en-US" sz="1400" dirty="0"/>
              <a:t> BUILDPACK_URL=https://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thenovices</a:t>
            </a:r>
            <a:r>
              <a:rPr lang="en-US" sz="1400" dirty="0"/>
              <a:t>/</a:t>
            </a:r>
            <a:r>
              <a:rPr lang="en-US" sz="1400" dirty="0" err="1"/>
              <a:t>heroku-buildpack-</a:t>
            </a:r>
            <a:r>
              <a:rPr lang="en-US" sz="1400" dirty="0" err="1" smtClean="0"/>
              <a:t>scipy</a:t>
            </a:r>
            <a:r>
              <a:rPr lang="en-US" sz="1400" smtClean="0"/>
              <a:t> --app </a:t>
            </a:r>
            <a:r>
              <a:rPr lang="en-US" sz="1400" dirty="0" smtClean="0"/>
              <a:t>&lt;APP&gt;</a:t>
            </a:r>
            <a:endParaRPr lang="en-US" sz="1400" dirty="0" smtClean="0"/>
          </a:p>
          <a:p>
            <a:pPr marL="0" lvl="1" indent="0">
              <a:buNone/>
            </a:pPr>
            <a:r>
              <a:rPr lang="en-US" dirty="0" smtClean="0"/>
              <a:t>At the </a:t>
            </a:r>
            <a:r>
              <a:rPr lang="en-US" dirty="0" smtClean="0"/>
              <a:t>root of the directory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your live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19" y="1562100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44" y="3454215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7719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https://sinan-iris.herokuapp.com/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Put in your own machine learning model!</a:t>
            </a:r>
          </a:p>
          <a:p>
            <a:endParaRPr lang="en-US" dirty="0"/>
          </a:p>
          <a:p>
            <a:r>
              <a:rPr lang="en-US" dirty="0" smtClean="0"/>
              <a:t>But Sinan, it’s hard to make it train on the website</a:t>
            </a:r>
          </a:p>
          <a:p>
            <a:endParaRPr lang="en-US" dirty="0"/>
          </a:p>
          <a:p>
            <a:r>
              <a:rPr lang="en-US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your model else 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Load it into the </a:t>
            </a:r>
            <a:r>
              <a:rPr lang="en-US" b="1" dirty="0" smtClean="0"/>
              <a:t>model</a:t>
            </a:r>
            <a:r>
              <a:rPr lang="en-US" dirty="0" smtClean="0"/>
              <a:t> folder manually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web development?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11198</TotalTime>
  <Pages>0</Pages>
  <Words>1503</Words>
  <Characters>0</Characters>
  <Application>Microsoft Macintosh PowerPoint</Application>
  <PresentationFormat>Custom</PresentationFormat>
  <Lines>0</Lines>
  <Paragraphs>417</Paragraphs>
  <Slides>49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GA_Instructor_Template_Deck</vt:lpstr>
      <vt:lpstr>Agenda</vt:lpstr>
      <vt:lpstr>DATA SCIENCE  Class 19: web development with                   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Run the command:        heroku git:remote –a &lt;APP&gt; </vt:lpstr>
      <vt:lpstr>5. Install the custom build back for scipy and numpy </vt:lpstr>
      <vt:lpstr>6. Use as normal git repository </vt:lpstr>
      <vt:lpstr>6. Use as normal git repository </vt:lpstr>
      <vt:lpstr>7. Amaze people with your live KNN</vt:lpstr>
      <vt:lpstr>PowerPoint Presentation</vt:lpstr>
      <vt:lpstr>WHAT NOW?!!?!?!!1?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1052</cp:revision>
  <dcterms:modified xsi:type="dcterms:W3CDTF">2015-08-18T03:00:37Z</dcterms:modified>
</cp:coreProperties>
</file>